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5" r:id="rId5"/>
    <p:sldId id="259" r:id="rId6"/>
    <p:sldId id="273" r:id="rId7"/>
    <p:sldId id="272" r:id="rId8"/>
    <p:sldId id="271" r:id="rId9"/>
    <p:sldId id="260" r:id="rId10"/>
    <p:sldId id="262" r:id="rId11"/>
    <p:sldId id="266" r:id="rId12"/>
    <p:sldId id="267" r:id="rId13"/>
    <p:sldId id="268" r:id="rId14"/>
    <p:sldId id="269" r:id="rId15"/>
    <p:sldId id="270" r:id="rId16"/>
    <p:sldId id="261" r:id="rId17"/>
    <p:sldId id="264" r:id="rId18"/>
    <p:sldId id="263" r:id="rId19"/>
    <p:sldId id="274" r:id="rId20"/>
    <p:sldId id="275" r:id="rId21"/>
    <p:sldId id="276" r:id="rId22"/>
  </p:sldIdLst>
  <p:sldSz cx="12192000" cy="6858000"/>
  <p:notesSz cx="6858000" cy="9144000"/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545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534" y="3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sv-SE" smtClean="0"/>
              <a:t>Klicka här för att ändra format</a:t>
            </a:r>
            <a:endParaRPr lang="sv-SE"/>
          </a:p>
        </p:txBody>
      </p:sp>
      <p:sp>
        <p:nvSpPr>
          <p:cNvPr id="3" name="Underrubrik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 smtClean="0"/>
              <a:t>Klicka här för att ändra format på underrubrik i bakgrunden</a:t>
            </a:r>
            <a:endParaRPr lang="sv-SE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96EF8-A5FA-4279-BC3C-3C8521004B86}" type="datetimeFigureOut">
              <a:rPr lang="sv-SE" smtClean="0"/>
              <a:t>2015-05-25</a:t>
            </a:fld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B9F42-1D58-482B-BC5A-3C78ECD7DD5D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2323317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Rubrik och lodrä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smtClean="0"/>
              <a:t>Klicka här för att ändra format</a:t>
            </a:r>
            <a:endParaRPr lang="sv-SE"/>
          </a:p>
        </p:txBody>
      </p:sp>
      <p:sp>
        <p:nvSpPr>
          <p:cNvPr id="3" name="Platshållare för lodrät tex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sv-SE" smtClean="0"/>
              <a:t>Klicka här för att ändra format på bakgrundstexten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sv-SE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96EF8-A5FA-4279-BC3C-3C8521004B86}" type="datetimeFigureOut">
              <a:rPr lang="sv-SE" smtClean="0"/>
              <a:t>2015-05-25</a:t>
            </a:fld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B9F42-1D58-482B-BC5A-3C78ECD7DD5D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4175091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ät rubrik oc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rät rubrik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sv-SE" smtClean="0"/>
              <a:t>Klicka här för att ändra format</a:t>
            </a:r>
            <a:endParaRPr lang="sv-SE"/>
          </a:p>
        </p:txBody>
      </p:sp>
      <p:sp>
        <p:nvSpPr>
          <p:cNvPr id="3" name="Platshållare för lodrät text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sv-SE" smtClean="0"/>
              <a:t>Klicka här för att ändra format på bakgrundstexten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sv-SE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96EF8-A5FA-4279-BC3C-3C8521004B86}" type="datetimeFigureOut">
              <a:rPr lang="sv-SE" smtClean="0"/>
              <a:t>2015-05-25</a:t>
            </a:fld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B9F42-1D58-482B-BC5A-3C78ECD7DD5D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0606955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smtClean="0"/>
              <a:t>Klicka här för att ändra format</a:t>
            </a:r>
            <a:endParaRPr lang="sv-SE"/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v-SE" smtClean="0"/>
              <a:t>Klicka här för att ändra format på bakgrundstexten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sv-SE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96EF8-A5FA-4279-BC3C-3C8521004B86}" type="datetimeFigureOut">
              <a:rPr lang="sv-SE" smtClean="0"/>
              <a:t>2015-05-25</a:t>
            </a:fld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B9F42-1D58-482B-BC5A-3C78ECD7DD5D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0119788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vsnitts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sv-SE" smtClean="0"/>
              <a:t>Klicka här för att ändra format</a:t>
            </a:r>
            <a:endParaRPr lang="sv-SE"/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v-SE" smtClean="0"/>
              <a:t>Klicka här för att ändra format på bakgrundstexten</a:t>
            </a:r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96EF8-A5FA-4279-BC3C-3C8521004B86}" type="datetimeFigureOut">
              <a:rPr lang="sv-SE" smtClean="0"/>
              <a:t>2015-05-25</a:t>
            </a:fld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B9F42-1D58-482B-BC5A-3C78ECD7DD5D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111063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vå innehållsde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smtClean="0"/>
              <a:t>Klicka här för att ändra format</a:t>
            </a:r>
            <a:endParaRPr lang="sv-SE"/>
          </a:p>
        </p:txBody>
      </p:sp>
      <p:sp>
        <p:nvSpPr>
          <p:cNvPr id="3" name="Platshållare för innehåll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sv-SE" smtClean="0"/>
              <a:t>Klicka här för att ändra format på bakgrundstexten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sv-SE"/>
          </a:p>
        </p:txBody>
      </p:sp>
      <p:sp>
        <p:nvSpPr>
          <p:cNvPr id="4" name="Platshållare för innehåll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sv-SE" smtClean="0"/>
              <a:t>Klicka här för att ändra format på bakgrundstexten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sv-SE"/>
          </a:p>
        </p:txBody>
      </p:sp>
      <p:sp>
        <p:nvSpPr>
          <p:cNvPr id="5" name="Platshållare fö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96EF8-A5FA-4279-BC3C-3C8521004B86}" type="datetimeFigureOut">
              <a:rPr lang="sv-SE" smtClean="0"/>
              <a:t>2015-05-25</a:t>
            </a:fld>
            <a:endParaRPr lang="sv-SE"/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B9F42-1D58-482B-BC5A-3C78ECD7DD5D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6819506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Jämföre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sv-SE" smtClean="0"/>
              <a:t>Klicka här för att ändra format</a:t>
            </a:r>
            <a:endParaRPr lang="sv-SE"/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 smtClean="0"/>
              <a:t>Klicka här för att ändra format på bakgrundstexten</a:t>
            </a:r>
          </a:p>
        </p:txBody>
      </p:sp>
      <p:sp>
        <p:nvSpPr>
          <p:cNvPr id="4" name="Platshållare för innehåll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sv-SE" smtClean="0"/>
              <a:t>Klicka här för att ändra format på bakgrundstexten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sv-SE"/>
          </a:p>
        </p:txBody>
      </p:sp>
      <p:sp>
        <p:nvSpPr>
          <p:cNvPr id="5" name="Platshållare för tex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 smtClean="0"/>
              <a:t>Klicka här för att ändra format på bakgrundstexten</a:t>
            </a:r>
          </a:p>
        </p:txBody>
      </p:sp>
      <p:sp>
        <p:nvSpPr>
          <p:cNvPr id="6" name="Platshållare för innehåll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sv-SE" smtClean="0"/>
              <a:t>Klicka här för att ändra format på bakgrundstexten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sv-SE"/>
          </a:p>
        </p:txBody>
      </p:sp>
      <p:sp>
        <p:nvSpPr>
          <p:cNvPr id="7" name="Platshållare fö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96EF8-A5FA-4279-BC3C-3C8521004B86}" type="datetimeFigureOut">
              <a:rPr lang="sv-SE" smtClean="0"/>
              <a:t>2015-05-25</a:t>
            </a:fld>
            <a:endParaRPr lang="sv-SE"/>
          </a:p>
        </p:txBody>
      </p:sp>
      <p:sp>
        <p:nvSpPr>
          <p:cNvPr id="8" name="Platshållare för sidfo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9" name="Platshållare för bild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B9F42-1D58-482B-BC5A-3C78ECD7DD5D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1898097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smtClean="0"/>
              <a:t>Klicka här för att ändra format</a:t>
            </a:r>
            <a:endParaRPr lang="sv-SE"/>
          </a:p>
        </p:txBody>
      </p:sp>
      <p:sp>
        <p:nvSpPr>
          <p:cNvPr id="3" name="Platshållare fö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96EF8-A5FA-4279-BC3C-3C8521004B86}" type="datetimeFigureOut">
              <a:rPr lang="sv-SE" smtClean="0"/>
              <a:t>2015-05-25</a:t>
            </a:fld>
            <a:endParaRPr lang="sv-SE"/>
          </a:p>
        </p:txBody>
      </p:sp>
      <p:sp>
        <p:nvSpPr>
          <p:cNvPr id="4" name="Platshållare för sidfo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5" name="Platshållare för bild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B9F42-1D58-482B-BC5A-3C78ECD7DD5D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1706762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96EF8-A5FA-4279-BC3C-3C8521004B86}" type="datetimeFigureOut">
              <a:rPr lang="sv-SE" smtClean="0"/>
              <a:t>2015-05-25</a:t>
            </a:fld>
            <a:endParaRPr lang="sv-SE"/>
          </a:p>
        </p:txBody>
      </p:sp>
      <p:sp>
        <p:nvSpPr>
          <p:cNvPr id="3" name="Platshållare för sidfo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B9F42-1D58-482B-BC5A-3C78ECD7DD5D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6892183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nehåll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v-SE" smtClean="0"/>
              <a:t>Klicka här för att ändra format</a:t>
            </a:r>
            <a:endParaRPr lang="sv-SE"/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sv-SE" smtClean="0"/>
              <a:t>Klicka här för att ändra format på bakgrundstexten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sv-SE"/>
          </a:p>
        </p:txBody>
      </p:sp>
      <p:sp>
        <p:nvSpPr>
          <p:cNvPr id="4" name="Platshållare för tex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 smtClean="0"/>
              <a:t>Klicka här för att ändra format på bakgrundstexten</a:t>
            </a:r>
          </a:p>
        </p:txBody>
      </p:sp>
      <p:sp>
        <p:nvSpPr>
          <p:cNvPr id="5" name="Platshållare fö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96EF8-A5FA-4279-BC3C-3C8521004B86}" type="datetimeFigureOut">
              <a:rPr lang="sv-SE" smtClean="0"/>
              <a:t>2015-05-25</a:t>
            </a:fld>
            <a:endParaRPr lang="sv-SE"/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B9F42-1D58-482B-BC5A-3C78ECD7DD5D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627826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v-SE" smtClean="0"/>
              <a:t>Klicka här för att ändra format</a:t>
            </a:r>
            <a:endParaRPr lang="sv-SE"/>
          </a:p>
        </p:txBody>
      </p:sp>
      <p:sp>
        <p:nvSpPr>
          <p:cNvPr id="3" name="Platshållare för bild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sv-SE"/>
          </a:p>
        </p:txBody>
      </p:sp>
      <p:sp>
        <p:nvSpPr>
          <p:cNvPr id="4" name="Platshållare för tex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 smtClean="0"/>
              <a:t>Klicka här för att ändra format på bakgrundstexten</a:t>
            </a:r>
          </a:p>
        </p:txBody>
      </p:sp>
      <p:sp>
        <p:nvSpPr>
          <p:cNvPr id="5" name="Platshållare fö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96EF8-A5FA-4279-BC3C-3C8521004B86}" type="datetimeFigureOut">
              <a:rPr lang="sv-SE" smtClean="0"/>
              <a:t>2015-05-25</a:t>
            </a:fld>
            <a:endParaRPr lang="sv-SE"/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B9F42-1D58-482B-BC5A-3C78ECD7DD5D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5939035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rubrik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v-SE" smtClean="0"/>
              <a:t>Klicka här för att ändra format</a:t>
            </a:r>
            <a:endParaRPr lang="sv-SE"/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v-SE" smtClean="0"/>
              <a:t>Klicka här för att ändra format på bakgrundstexten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sv-SE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496EF8-A5FA-4279-BC3C-3C8521004B86}" type="datetimeFigureOut">
              <a:rPr lang="sv-SE" smtClean="0"/>
              <a:t>2015-05-25</a:t>
            </a:fld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sv-SE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1B9F42-1D58-482B-BC5A-3C78ECD7DD5D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2535043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microsoft.com/office/2007/relationships/hdphoto" Target="../media/hdphoto4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microsoft.com/office/2007/relationships/hdphoto" Target="../media/hdphoto5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microsoft.com/office/2007/relationships/hdphoto" Target="../media/hdphoto6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5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3" name="Underrubrik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sv-SE"/>
          </a:p>
        </p:txBody>
      </p:sp>
      <p:pic>
        <p:nvPicPr>
          <p:cNvPr id="4" name="Bildobjekt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8873"/>
            <a:ext cx="12227011" cy="7685154"/>
          </a:xfrm>
          <a:prstGeom prst="rect">
            <a:avLst/>
          </a:prstGeom>
        </p:spPr>
      </p:pic>
      <p:sp>
        <p:nvSpPr>
          <p:cNvPr id="5" name="textruta 4"/>
          <p:cNvSpPr txBox="1"/>
          <p:nvPr/>
        </p:nvSpPr>
        <p:spPr>
          <a:xfrm>
            <a:off x="8857736" y="2621971"/>
            <a:ext cx="284205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sv-SE" sz="1400" dirty="0" smtClean="0">
                <a:solidFill>
                  <a:schemeClr val="bg1">
                    <a:lumMod val="65000"/>
                  </a:schemeClr>
                </a:solidFill>
                <a:latin typeface="+mj-lt"/>
              </a:rPr>
              <a:t>Jesper Blidkvist</a:t>
            </a:r>
          </a:p>
          <a:p>
            <a:pPr algn="r"/>
            <a:r>
              <a:rPr lang="sv-SE" sz="1400" dirty="0" smtClean="0">
                <a:solidFill>
                  <a:schemeClr val="bg1">
                    <a:lumMod val="65000"/>
                  </a:schemeClr>
                </a:solidFill>
                <a:latin typeface="+mj-lt"/>
              </a:rPr>
              <a:t>Jesper Enbom</a:t>
            </a:r>
          </a:p>
          <a:p>
            <a:pPr algn="r"/>
            <a:r>
              <a:rPr lang="sv-SE" sz="1400" dirty="0" smtClean="0">
                <a:solidFill>
                  <a:schemeClr val="bg1">
                    <a:lumMod val="65000"/>
                  </a:schemeClr>
                </a:solidFill>
                <a:latin typeface="+mj-lt"/>
              </a:rPr>
              <a:t>Julia Karlsson</a:t>
            </a:r>
          </a:p>
          <a:p>
            <a:pPr algn="r"/>
            <a:r>
              <a:rPr lang="sv-SE" sz="1400" dirty="0" smtClean="0">
                <a:solidFill>
                  <a:schemeClr val="bg1">
                    <a:lumMod val="65000"/>
                  </a:schemeClr>
                </a:solidFill>
                <a:latin typeface="+mj-lt"/>
              </a:rPr>
              <a:t>Fredrik Lindsten</a:t>
            </a:r>
          </a:p>
          <a:p>
            <a:pPr algn="r"/>
            <a:r>
              <a:rPr lang="sv-SE" sz="1400" dirty="0" smtClean="0">
                <a:solidFill>
                  <a:schemeClr val="bg1">
                    <a:lumMod val="65000"/>
                  </a:schemeClr>
                </a:solidFill>
                <a:latin typeface="+mj-lt"/>
              </a:rPr>
              <a:t>Jonas Andersson</a:t>
            </a:r>
          </a:p>
          <a:p>
            <a:pPr algn="r"/>
            <a:r>
              <a:rPr lang="sv-SE" sz="1400" dirty="0" smtClean="0">
                <a:solidFill>
                  <a:schemeClr val="bg1">
                    <a:lumMod val="65000"/>
                  </a:schemeClr>
                </a:solidFill>
                <a:latin typeface="+mj-lt"/>
              </a:rPr>
              <a:t>Rikhard Svensson</a:t>
            </a:r>
            <a:endParaRPr lang="sv-SE" sz="1400" dirty="0">
              <a:solidFill>
                <a:schemeClr val="bg1">
                  <a:lumMod val="6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64210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latshållare för innehåll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8872"/>
            <a:ext cx="12211520" cy="7675418"/>
          </a:xfrm>
          <a:prstGeom prst="rect">
            <a:avLst/>
          </a:prstGeom>
        </p:spPr>
      </p:pic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Light ITC" panose="020B0402030504020804" pitchFamily="34" charset="0"/>
              </a:rPr>
              <a:t>Kollisioner</a:t>
            </a:r>
            <a:endParaRPr lang="sv-SE" dirty="0">
              <a:solidFill>
                <a:schemeClr val="bg1">
                  <a:lumMod val="6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Light ITC" panose="020B0402030504020804" pitchFamily="34" charset="0"/>
            </a:endParaRPr>
          </a:p>
        </p:txBody>
      </p:sp>
      <p:pic>
        <p:nvPicPr>
          <p:cNvPr id="11" name="Bildobjekt 10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0" y="790575"/>
            <a:ext cx="5772150" cy="5276850"/>
          </a:xfrm>
          <a:prstGeom prst="rect">
            <a:avLst/>
          </a:prstGeom>
          <a:effectLst>
            <a:glow>
              <a:schemeClr val="accent1"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054495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latshållare för innehåll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8872"/>
            <a:ext cx="12211520" cy="7675418"/>
          </a:xfrm>
          <a:prstGeom prst="rect">
            <a:avLst/>
          </a:prstGeom>
        </p:spPr>
      </p:pic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Light ITC" panose="020B0402030504020804" pitchFamily="34" charset="0"/>
              </a:rPr>
              <a:t>Kollisioner</a:t>
            </a:r>
            <a:endParaRPr lang="sv-SE" dirty="0">
              <a:solidFill>
                <a:schemeClr val="bg1">
                  <a:lumMod val="6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Light ITC" panose="020B0402030504020804" pitchFamily="34" charset="0"/>
            </a:endParaRPr>
          </a:p>
        </p:txBody>
      </p:sp>
      <p:pic>
        <p:nvPicPr>
          <p:cNvPr id="5" name="Bildobjekt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0" y="790575"/>
            <a:ext cx="5772150" cy="527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535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latshållare för innehåll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8872"/>
            <a:ext cx="12211520" cy="7675418"/>
          </a:xfrm>
          <a:prstGeom prst="rect">
            <a:avLst/>
          </a:prstGeom>
        </p:spPr>
      </p:pic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Light ITC" panose="020B0402030504020804" pitchFamily="34" charset="0"/>
              </a:rPr>
              <a:t>Kollisioner</a:t>
            </a:r>
            <a:endParaRPr lang="sv-SE" dirty="0">
              <a:solidFill>
                <a:schemeClr val="bg1">
                  <a:lumMod val="6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Light ITC" panose="020B0402030504020804" pitchFamily="34" charset="0"/>
            </a:endParaRPr>
          </a:p>
        </p:txBody>
      </p:sp>
      <p:pic>
        <p:nvPicPr>
          <p:cNvPr id="5" name="Bildobjekt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0" y="790575"/>
            <a:ext cx="5772150" cy="527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482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latshållare för innehåll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8872"/>
            <a:ext cx="12211520" cy="7675418"/>
          </a:xfrm>
          <a:prstGeom prst="rect">
            <a:avLst/>
          </a:prstGeom>
        </p:spPr>
      </p:pic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Light ITC" panose="020B0402030504020804" pitchFamily="34" charset="0"/>
              </a:rPr>
              <a:t>Kollisioner</a:t>
            </a:r>
            <a:endParaRPr lang="sv-SE" dirty="0">
              <a:solidFill>
                <a:schemeClr val="bg1">
                  <a:lumMod val="6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Light ITC" panose="020B0402030504020804" pitchFamily="34" charset="0"/>
            </a:endParaRPr>
          </a:p>
        </p:txBody>
      </p:sp>
      <p:pic>
        <p:nvPicPr>
          <p:cNvPr id="5" name="Bildobjekt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0" y="790575"/>
            <a:ext cx="5772150" cy="527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548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latshållare för innehåll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8872"/>
            <a:ext cx="12211520" cy="7675418"/>
          </a:xfrm>
          <a:prstGeom prst="rect">
            <a:avLst/>
          </a:prstGeom>
        </p:spPr>
      </p:pic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Light ITC" panose="020B0402030504020804" pitchFamily="34" charset="0"/>
              </a:rPr>
              <a:t>Kollisioner</a:t>
            </a:r>
            <a:endParaRPr lang="sv-SE" dirty="0">
              <a:solidFill>
                <a:schemeClr val="bg1">
                  <a:lumMod val="6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Light ITC" panose="020B0402030504020804" pitchFamily="34" charset="0"/>
            </a:endParaRPr>
          </a:p>
        </p:txBody>
      </p:sp>
      <p:pic>
        <p:nvPicPr>
          <p:cNvPr id="5" name="Bildobjekt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0" y="790575"/>
            <a:ext cx="5772150" cy="527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425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latshållare för innehåll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8872"/>
            <a:ext cx="12211520" cy="7675418"/>
          </a:xfrm>
          <a:prstGeom prst="rect">
            <a:avLst/>
          </a:prstGeom>
        </p:spPr>
      </p:pic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Light ITC" panose="020B0402030504020804" pitchFamily="34" charset="0"/>
              </a:rPr>
              <a:t>Kollisioner</a:t>
            </a:r>
            <a:endParaRPr lang="sv-SE" dirty="0">
              <a:solidFill>
                <a:schemeClr val="bg1">
                  <a:lumMod val="6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Light ITC" panose="020B0402030504020804" pitchFamily="34" charset="0"/>
            </a:endParaRPr>
          </a:p>
        </p:txBody>
      </p:sp>
      <p:pic>
        <p:nvPicPr>
          <p:cNvPr id="5" name="Bildobjekt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0" y="790575"/>
            <a:ext cx="5772150" cy="527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78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latshållare för innehåll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8872"/>
            <a:ext cx="12211520" cy="7675418"/>
          </a:xfrm>
          <a:prstGeom prst="rect">
            <a:avLst/>
          </a:prstGeom>
        </p:spPr>
      </p:pic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Light ITC" panose="020B0402030504020804" pitchFamily="34" charset="0"/>
              </a:rPr>
              <a:t>Ljus</a:t>
            </a:r>
            <a:endParaRPr lang="sv-SE" dirty="0">
              <a:solidFill>
                <a:schemeClr val="bg1">
                  <a:lumMod val="6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Light ITC" panose="020B0402030504020804" pitchFamily="34" charset="0"/>
            </a:endParaRPr>
          </a:p>
        </p:txBody>
      </p:sp>
      <p:pic>
        <p:nvPicPr>
          <p:cNvPr id="11" name="Platshållare för innehåll 10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979" y="1548765"/>
            <a:ext cx="4322521" cy="4351338"/>
          </a:xfrm>
        </p:spPr>
      </p:pic>
      <p:pic>
        <p:nvPicPr>
          <p:cNvPr id="12" name="Bildobjekt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0939" y="1548765"/>
            <a:ext cx="4035181" cy="4350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949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latshållare för innehåll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8872"/>
            <a:ext cx="12211520" cy="7675418"/>
          </a:xfrm>
          <a:prstGeom prst="rect">
            <a:avLst/>
          </a:prstGeom>
        </p:spPr>
      </p:pic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Light ITC" panose="020B0402030504020804" pitchFamily="34" charset="0"/>
              </a:rPr>
              <a:t>Ljus</a:t>
            </a:r>
            <a:endParaRPr lang="sv-SE" dirty="0">
              <a:solidFill>
                <a:schemeClr val="bg1">
                  <a:lumMod val="6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Light ITC" panose="020B0402030504020804" pitchFamily="34" charset="0"/>
            </a:endParaRPr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Light ITC" panose="020B0402030504020804" pitchFamily="34" charset="0"/>
              </a:rPr>
              <a:t>FILM SOM VISAR LJUSINTERAKTION MED FIENDER</a:t>
            </a:r>
            <a:endParaRPr lang="sv-S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Light ITC" panose="020B04020305040208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8114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latshållare för innehåll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8872"/>
            <a:ext cx="12211520" cy="7675418"/>
          </a:xfrm>
          <a:prstGeom prst="rect">
            <a:avLst/>
          </a:prstGeom>
        </p:spPr>
      </p:pic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Light ITC" panose="020B0402030504020804" pitchFamily="34" charset="0"/>
              </a:rPr>
              <a:t>AI - States</a:t>
            </a:r>
            <a:endParaRPr lang="sv-SE" dirty="0">
              <a:solidFill>
                <a:schemeClr val="bg1">
                  <a:lumMod val="6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Light ITC" panose="020B0402030504020804" pitchFamily="34" charset="0"/>
            </a:endParaRPr>
          </a:p>
        </p:txBody>
      </p:sp>
      <p:pic>
        <p:nvPicPr>
          <p:cNvPr id="5" name="Platshållare för innehåll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5347" y="1825625"/>
            <a:ext cx="6781306" cy="4351338"/>
          </a:xfrm>
        </p:spPr>
      </p:pic>
    </p:spTree>
    <p:extLst>
      <p:ext uri="{BB962C8B-B14F-4D97-AF65-F5344CB8AC3E}">
        <p14:creationId xmlns:p14="http://schemas.microsoft.com/office/powerpoint/2010/main" val="1919556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latshållare för innehåll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8872"/>
            <a:ext cx="12211520" cy="7675418"/>
          </a:xfrm>
          <a:prstGeom prst="rect">
            <a:avLst/>
          </a:prstGeom>
        </p:spPr>
      </p:pic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Light ITC" panose="020B0402030504020804" pitchFamily="34" charset="0"/>
              </a:rPr>
              <a:t>AI - </a:t>
            </a:r>
            <a:r>
              <a:rPr lang="sv-SE" dirty="0" err="1" smtClean="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Light ITC" panose="020B0402030504020804" pitchFamily="34" charset="0"/>
              </a:rPr>
              <a:t>InSight</a:t>
            </a:r>
            <a:endParaRPr lang="sv-SE" dirty="0">
              <a:solidFill>
                <a:schemeClr val="bg1">
                  <a:lumMod val="6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Light ITC" panose="020B0402030504020804" pitchFamily="34" charset="0"/>
            </a:endParaRPr>
          </a:p>
        </p:txBody>
      </p:sp>
      <p:pic>
        <p:nvPicPr>
          <p:cNvPr id="6" name="Platshållare för innehåll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381" y="2477484"/>
            <a:ext cx="6095238" cy="3047619"/>
          </a:xfrm>
        </p:spPr>
      </p:pic>
    </p:spTree>
    <p:extLst>
      <p:ext uri="{BB962C8B-B14F-4D97-AF65-F5344CB8AC3E}">
        <p14:creationId xmlns:p14="http://schemas.microsoft.com/office/powerpoint/2010/main" val="2987092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latshållare för innehåll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8872"/>
            <a:ext cx="12211520" cy="7675418"/>
          </a:xfrm>
        </p:spPr>
      </p:pic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Light ITC" panose="020B0402030504020804" pitchFamily="34" charset="0"/>
              </a:rPr>
              <a:t>Filmklipp</a:t>
            </a:r>
            <a:endParaRPr lang="sv-SE" dirty="0">
              <a:solidFill>
                <a:schemeClr val="bg1">
                  <a:lumMod val="6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Light ITC" panose="020B04020305040208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3330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latshållare för innehåll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8872"/>
            <a:ext cx="12211520" cy="7675418"/>
          </a:xfrm>
          <a:prstGeom prst="rect">
            <a:avLst/>
          </a:prstGeom>
        </p:spPr>
      </p:pic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Light ITC" panose="020B0402030504020804" pitchFamily="34" charset="0"/>
              </a:rPr>
              <a:t>AI – </a:t>
            </a:r>
            <a:r>
              <a:rPr lang="sv-SE" dirty="0" err="1" smtClean="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Light ITC" panose="020B0402030504020804" pitchFamily="34" charset="0"/>
              </a:rPr>
              <a:t>Pathfinding</a:t>
            </a:r>
            <a:r>
              <a:rPr lang="sv-SE" dirty="0" smtClean="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Light ITC" panose="020B0402030504020804" pitchFamily="34" charset="0"/>
              </a:rPr>
              <a:t> A*</a:t>
            </a:r>
            <a:endParaRPr lang="sv-SE" dirty="0">
              <a:solidFill>
                <a:schemeClr val="bg1">
                  <a:lumMod val="6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Light ITC" panose="020B0402030504020804" pitchFamily="34" charset="0"/>
            </a:endParaRPr>
          </a:p>
        </p:txBody>
      </p:sp>
      <p:pic>
        <p:nvPicPr>
          <p:cNvPr id="5" name="Platshållare för innehåll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9059" y="1825624"/>
            <a:ext cx="5613355" cy="4715219"/>
          </a:xfrm>
        </p:spPr>
      </p:pic>
    </p:spTree>
    <p:extLst>
      <p:ext uri="{BB962C8B-B14F-4D97-AF65-F5344CB8AC3E}">
        <p14:creationId xmlns:p14="http://schemas.microsoft.com/office/powerpoint/2010/main" val="203478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latshållare för innehåll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8872"/>
            <a:ext cx="12211520" cy="7675418"/>
          </a:xfrm>
          <a:prstGeom prst="rect">
            <a:avLst/>
          </a:prstGeom>
        </p:spPr>
      </p:pic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Light ITC" panose="020B0402030504020804" pitchFamily="34" charset="0"/>
              </a:rPr>
              <a:t>AI – </a:t>
            </a:r>
            <a:r>
              <a:rPr lang="sv-SE" dirty="0" err="1" smtClean="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Light ITC" panose="020B0402030504020804" pitchFamily="34" charset="0"/>
              </a:rPr>
              <a:t>Pathfinding</a:t>
            </a:r>
            <a:r>
              <a:rPr lang="sv-SE" dirty="0" smtClean="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Light ITC" panose="020B0402030504020804" pitchFamily="34" charset="0"/>
              </a:rPr>
              <a:t> in Action</a:t>
            </a:r>
            <a:endParaRPr lang="sv-SE" dirty="0">
              <a:solidFill>
                <a:schemeClr val="bg1">
                  <a:lumMod val="6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Light ITC" panose="020B0402030504020804" pitchFamily="34" charset="0"/>
            </a:endParaRPr>
          </a:p>
        </p:txBody>
      </p:sp>
      <p:pic>
        <p:nvPicPr>
          <p:cNvPr id="6" name="pathfinding 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227263" y="1825625"/>
            <a:ext cx="7735887" cy="4351338"/>
          </a:xfrm>
        </p:spPr>
      </p:pic>
    </p:spTree>
    <p:extLst>
      <p:ext uri="{BB962C8B-B14F-4D97-AF65-F5344CB8AC3E}">
        <p14:creationId xmlns:p14="http://schemas.microsoft.com/office/powerpoint/2010/main" val="1700918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latshållare för innehåll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8872"/>
            <a:ext cx="12211520" cy="7675418"/>
          </a:xfrm>
          <a:prstGeom prst="rect">
            <a:avLst/>
          </a:prstGeom>
        </p:spPr>
      </p:pic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Light ITC" panose="020B0402030504020804" pitchFamily="34" charset="0"/>
              </a:rPr>
              <a:t>Grafik och design</a:t>
            </a:r>
            <a:endParaRPr lang="sv-SE" dirty="0">
              <a:solidFill>
                <a:schemeClr val="bg1">
                  <a:lumMod val="6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Light ITC" panose="020B0402030504020804" pitchFamily="34" charset="0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347767"/>
            <a:ext cx="3222787" cy="1854796"/>
          </a:xfrm>
          <a:prstGeom prst="rect">
            <a:avLst/>
          </a:prstGeom>
          <a:solidFill>
            <a:srgbClr val="FFFFFF">
              <a:shade val="85000"/>
            </a:srgbClr>
          </a:solidFill>
          <a:ln w="9525" cap="sq">
            <a:solidFill>
              <a:schemeClr val="tx1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92032" y="1347767"/>
            <a:ext cx="3681743" cy="20709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57" y="1078427"/>
            <a:ext cx="4657464" cy="2619824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707" y="3749924"/>
            <a:ext cx="3459650" cy="2195742"/>
          </a:xfrm>
          <a:prstGeom prst="rect">
            <a:avLst/>
          </a:prstGeom>
          <a:solidFill>
            <a:srgbClr val="FFFFFF">
              <a:shade val="85000"/>
            </a:srgbClr>
          </a:solidFill>
          <a:ln w="9525" cap="sq">
            <a:solidFill>
              <a:schemeClr val="tx1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1107" y="1065199"/>
            <a:ext cx="4362134" cy="245370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664" y="3505050"/>
            <a:ext cx="2086541" cy="231599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641" y="3843255"/>
            <a:ext cx="3917341" cy="2203504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5663" y="906210"/>
            <a:ext cx="3042309" cy="2298927"/>
          </a:xfrm>
          <a:prstGeom prst="rect">
            <a:avLst/>
          </a:prstGeom>
          <a:solidFill>
            <a:srgbClr val="FFFFFF">
              <a:shade val="85000"/>
            </a:srgbClr>
          </a:solidFill>
          <a:ln w="9525" cap="sq">
            <a:solidFill>
              <a:schemeClr val="tx1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9406" y="879293"/>
            <a:ext cx="4876548" cy="2743058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0985" y="3725954"/>
            <a:ext cx="2999215" cy="2232940"/>
          </a:xfrm>
          <a:prstGeom prst="rect">
            <a:avLst/>
          </a:prstGeom>
          <a:solidFill>
            <a:srgbClr val="FFFFFF">
              <a:shade val="85000"/>
            </a:srgbClr>
          </a:solidFill>
          <a:ln w="9525" cap="sq">
            <a:solidFill>
              <a:schemeClr val="tx1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2827" y="836292"/>
            <a:ext cx="4744458" cy="266875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5663" y="3731971"/>
            <a:ext cx="2994537" cy="2213695"/>
          </a:xfrm>
          <a:prstGeom prst="rect">
            <a:avLst/>
          </a:prstGeom>
          <a:ln w="9525">
            <a:solidFill>
              <a:schemeClr val="bg1"/>
            </a:solidFill>
          </a:ln>
        </p:spPr>
      </p:pic>
      <p:sp>
        <p:nvSpPr>
          <p:cNvPr id="22" name="TextBox 21"/>
          <p:cNvSpPr txBox="1"/>
          <p:nvPr/>
        </p:nvSpPr>
        <p:spPr>
          <a:xfrm>
            <a:off x="818321" y="3201144"/>
            <a:ext cx="24208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400" dirty="0" smtClean="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Light ITC" panose="020B0402030504020804" pitchFamily="34" charset="0"/>
              </a:rPr>
              <a:t>1. Huvudkaraktär</a:t>
            </a:r>
            <a:r>
              <a:rPr lang="sv-SE" dirty="0" smtClean="0"/>
              <a:t>:</a:t>
            </a:r>
            <a:endParaRPr lang="sv-SE" dirty="0"/>
          </a:p>
        </p:txBody>
      </p:sp>
      <p:sp>
        <p:nvSpPr>
          <p:cNvPr id="23" name="TextBox 22"/>
          <p:cNvSpPr txBox="1"/>
          <p:nvPr/>
        </p:nvSpPr>
        <p:spPr>
          <a:xfrm>
            <a:off x="838199" y="5958894"/>
            <a:ext cx="1515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400" dirty="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Light ITC" panose="020B0402030504020804" pitchFamily="34" charset="0"/>
              </a:rPr>
              <a:t>2</a:t>
            </a:r>
            <a:r>
              <a:rPr lang="sv-SE" sz="2400" dirty="0" smtClean="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Light ITC" panose="020B0402030504020804" pitchFamily="34" charset="0"/>
              </a:rPr>
              <a:t>. Fiender</a:t>
            </a:r>
            <a:r>
              <a:rPr lang="sv-SE" dirty="0" smtClean="0"/>
              <a:t>:</a:t>
            </a:r>
            <a:endParaRPr lang="sv-SE" dirty="0"/>
          </a:p>
        </p:txBody>
      </p:sp>
      <p:sp>
        <p:nvSpPr>
          <p:cNvPr id="24" name="TextBox 23"/>
          <p:cNvSpPr txBox="1"/>
          <p:nvPr/>
        </p:nvSpPr>
        <p:spPr>
          <a:xfrm>
            <a:off x="5440185" y="3201144"/>
            <a:ext cx="12795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400" dirty="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Light ITC" panose="020B0402030504020804" pitchFamily="34" charset="0"/>
              </a:rPr>
              <a:t>3</a:t>
            </a:r>
            <a:r>
              <a:rPr lang="sv-SE" sz="2400" dirty="0" smtClean="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Light ITC" panose="020B0402030504020804" pitchFamily="34" charset="0"/>
              </a:rPr>
              <a:t>. Farfar</a:t>
            </a:r>
            <a:r>
              <a:rPr lang="sv-SE" dirty="0" smtClean="0"/>
              <a:t>:</a:t>
            </a:r>
            <a:endParaRPr lang="sv-SE" dirty="0"/>
          </a:p>
        </p:txBody>
      </p:sp>
      <p:sp>
        <p:nvSpPr>
          <p:cNvPr id="25" name="TextBox 24"/>
          <p:cNvSpPr txBox="1"/>
          <p:nvPr/>
        </p:nvSpPr>
        <p:spPr>
          <a:xfrm>
            <a:off x="5490985" y="5946722"/>
            <a:ext cx="11945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400" dirty="0" smtClean="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Light ITC" panose="020B0402030504020804" pitchFamily="34" charset="0"/>
              </a:rPr>
              <a:t>4. </a:t>
            </a:r>
            <a:r>
              <a:rPr lang="sv-SE" sz="2400" dirty="0" err="1" smtClean="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Light ITC" panose="020B0402030504020804" pitchFamily="34" charset="0"/>
              </a:rPr>
              <a:t>Level</a:t>
            </a:r>
            <a:r>
              <a:rPr lang="sv-SE" dirty="0" smtClean="0"/>
              <a:t>: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009944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latshållare för innehåll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8872"/>
            <a:ext cx="12211520" cy="7675418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Light ITC" panose="020B0402030504020804" pitchFamily="34" charset="0"/>
              </a:rPr>
              <a:t>Meny design</a:t>
            </a:r>
            <a:endParaRPr lang="sv-SE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9400" y="894383"/>
            <a:ext cx="6647113" cy="5619129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9" name="Rectangle 8"/>
          <p:cNvSpPr/>
          <p:nvPr/>
        </p:nvSpPr>
        <p:spPr>
          <a:xfrm>
            <a:off x="838200" y="1506022"/>
            <a:ext cx="2820003" cy="37856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sz="2400" dirty="0" smtClean="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Light ITC" panose="020B0402030504020804" pitchFamily="34" charset="0"/>
              </a:rPr>
              <a:t>Fördelar:</a:t>
            </a:r>
          </a:p>
          <a:p>
            <a:r>
              <a:rPr lang="sv-SE" sz="2400" dirty="0" smtClean="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Light ITC" panose="020B0402030504020804" pitchFamily="34" charset="0"/>
              </a:rPr>
              <a:t>-Test av kontroller</a:t>
            </a:r>
          </a:p>
          <a:p>
            <a:r>
              <a:rPr lang="sv-SE" sz="2400" dirty="0" smtClean="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Light ITC" panose="020B0402030504020804" pitchFamily="34" charset="0"/>
              </a:rPr>
              <a:t>-Spelaren känner sig </a:t>
            </a:r>
          </a:p>
          <a:p>
            <a:r>
              <a:rPr lang="sv-SE" sz="2400" dirty="0" smtClean="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Light ITC" panose="020B0402030504020804" pitchFamily="34" charset="0"/>
              </a:rPr>
              <a:t>som de alltid spelar</a:t>
            </a:r>
          </a:p>
          <a:p>
            <a:endParaRPr lang="sv-SE" sz="2400" dirty="0">
              <a:solidFill>
                <a:schemeClr val="bg1">
                  <a:lumMod val="6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Light ITC" panose="020B0402030504020804" pitchFamily="34" charset="0"/>
            </a:endParaRPr>
          </a:p>
          <a:p>
            <a:r>
              <a:rPr lang="sv-SE" sz="2400" dirty="0" smtClean="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Light ITC" panose="020B0402030504020804" pitchFamily="34" charset="0"/>
              </a:rPr>
              <a:t>Nackdelar:</a:t>
            </a:r>
          </a:p>
          <a:p>
            <a:r>
              <a:rPr lang="sv-SE" sz="2400" dirty="0" smtClean="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Light ITC" panose="020B0402030504020804" pitchFamily="34" charset="0"/>
              </a:rPr>
              <a:t>-Inte lika snabb och </a:t>
            </a:r>
          </a:p>
          <a:p>
            <a:r>
              <a:rPr lang="sv-SE" sz="2400" dirty="0" smtClean="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Light ITC" panose="020B0402030504020804" pitchFamily="34" charset="0"/>
              </a:rPr>
              <a:t>effektiv</a:t>
            </a:r>
          </a:p>
          <a:p>
            <a:r>
              <a:rPr lang="sv-SE" sz="2400" dirty="0" smtClean="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Light ITC" panose="020B0402030504020804" pitchFamily="34" charset="0"/>
              </a:rPr>
              <a:t>-Är spelet verkligen </a:t>
            </a:r>
          </a:p>
          <a:p>
            <a:r>
              <a:rPr lang="sv-SE" sz="2400" dirty="0" smtClean="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Light ITC" panose="020B0402030504020804" pitchFamily="34" charset="0"/>
              </a:rPr>
              <a:t>pausat?</a:t>
            </a:r>
            <a:endParaRPr lang="sv-SE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Light ITC" panose="020B04020305040208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9929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latshållare för innehåll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8872"/>
            <a:ext cx="12211520" cy="7675418"/>
          </a:xfrm>
          <a:prstGeom prst="rect">
            <a:avLst/>
          </a:prstGeom>
        </p:spPr>
      </p:pic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Light ITC" panose="020B0402030504020804" pitchFamily="34" charset="0"/>
              </a:rPr>
              <a:t>Asset Manager</a:t>
            </a:r>
            <a:endParaRPr lang="sv-SE" dirty="0">
              <a:solidFill>
                <a:schemeClr val="bg1">
                  <a:lumMod val="6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Light ITC" panose="020B0402030504020804" pitchFamily="34" charset="0"/>
            </a:endParaRPr>
          </a:p>
        </p:txBody>
      </p:sp>
      <p:pic>
        <p:nvPicPr>
          <p:cNvPr id="5" name="Bildobjekt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0" y="2039439"/>
            <a:ext cx="12192000" cy="4957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04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latshållare för innehåll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8872"/>
            <a:ext cx="12211520" cy="7675418"/>
          </a:xfrm>
          <a:prstGeom prst="rect">
            <a:avLst/>
          </a:prstGeom>
        </p:spPr>
      </p:pic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Light ITC" panose="020B0402030504020804" pitchFamily="34" charset="0"/>
              </a:rPr>
              <a:t>Asset Manager</a:t>
            </a:r>
            <a:endParaRPr lang="sv-SE" dirty="0">
              <a:solidFill>
                <a:schemeClr val="bg1">
                  <a:lumMod val="6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Light ITC" panose="020B0402030504020804" pitchFamily="34" charset="0"/>
            </a:endParaRPr>
          </a:p>
        </p:txBody>
      </p:sp>
      <p:pic>
        <p:nvPicPr>
          <p:cNvPr id="3" name="Bildobjekt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39439"/>
            <a:ext cx="12192000" cy="4957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508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latshållare för innehåll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8872"/>
            <a:ext cx="12211520" cy="7675418"/>
          </a:xfrm>
          <a:prstGeom prst="rect">
            <a:avLst/>
          </a:prstGeom>
        </p:spPr>
      </p:pic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Light ITC" panose="020B0402030504020804" pitchFamily="34" charset="0"/>
              </a:rPr>
              <a:t>Asset Manager</a:t>
            </a:r>
            <a:endParaRPr lang="sv-SE" dirty="0">
              <a:solidFill>
                <a:schemeClr val="bg1">
                  <a:lumMod val="6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Light ITC" panose="020B0402030504020804" pitchFamily="34" charset="0"/>
            </a:endParaRPr>
          </a:p>
        </p:txBody>
      </p:sp>
      <p:pic>
        <p:nvPicPr>
          <p:cNvPr id="3" name="Bildobjekt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0" y="2039439"/>
            <a:ext cx="12192000" cy="4957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865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latshållare för innehåll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8872"/>
            <a:ext cx="12211520" cy="7675418"/>
          </a:xfrm>
          <a:prstGeom prst="rect">
            <a:avLst/>
          </a:prstGeom>
        </p:spPr>
      </p:pic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Light ITC" panose="020B0402030504020804" pitchFamily="34" charset="0"/>
              </a:rPr>
              <a:t>Asset Manager</a:t>
            </a:r>
            <a:endParaRPr lang="sv-SE" dirty="0">
              <a:solidFill>
                <a:schemeClr val="bg1">
                  <a:lumMod val="6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Light ITC" panose="020B0402030504020804" pitchFamily="34" charset="0"/>
            </a:endParaRPr>
          </a:p>
        </p:txBody>
      </p:sp>
      <p:pic>
        <p:nvPicPr>
          <p:cNvPr id="3" name="Bildobjekt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0" y="2615496"/>
            <a:ext cx="12192000" cy="438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902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latshållare för innehåll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8872"/>
            <a:ext cx="12211520" cy="7675418"/>
          </a:xfrm>
          <a:prstGeom prst="rect">
            <a:avLst/>
          </a:prstGeom>
        </p:spPr>
      </p:pic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Light ITC" panose="020B0402030504020804" pitchFamily="34" charset="0"/>
              </a:rPr>
              <a:t>Levelformat</a:t>
            </a:r>
            <a:endParaRPr lang="sv-SE" dirty="0">
              <a:solidFill>
                <a:schemeClr val="bg1">
                  <a:lumMod val="6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Light ITC" panose="020B0402030504020804" pitchFamily="34" charset="0"/>
            </a:endParaRPr>
          </a:p>
        </p:txBody>
      </p:sp>
      <p:pic>
        <p:nvPicPr>
          <p:cNvPr id="5" name="Platshållare för innehåll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8431" y="610208"/>
            <a:ext cx="6425395" cy="435133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Bildobjekt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981" y="2980915"/>
            <a:ext cx="2953224" cy="78963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Bildobjekt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981" y="5060773"/>
            <a:ext cx="9580845" cy="65601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Bildobjekt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981" y="5913336"/>
            <a:ext cx="9580845" cy="53153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50002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248</TotalTime>
  <Words>101</Words>
  <Application>Microsoft Office PowerPoint</Application>
  <PresentationFormat>Bredbild</PresentationFormat>
  <Paragraphs>41</Paragraphs>
  <Slides>21</Slides>
  <Notes>0</Notes>
  <HiddenSlides>0</HiddenSlides>
  <MMClips>1</MMClips>
  <ScaleCrop>false</ScaleCrop>
  <HeadingPairs>
    <vt:vector size="6" baseType="variant">
      <vt:variant>
        <vt:lpstr>Använt teckensnitt</vt:lpstr>
      </vt:variant>
      <vt:variant>
        <vt:i4>4</vt:i4>
      </vt:variant>
      <vt:variant>
        <vt:lpstr>Tema</vt:lpstr>
      </vt:variant>
      <vt:variant>
        <vt:i4>1</vt:i4>
      </vt:variant>
      <vt:variant>
        <vt:lpstr>Bildrubriker</vt:lpstr>
      </vt:variant>
      <vt:variant>
        <vt:i4>21</vt:i4>
      </vt:variant>
    </vt:vector>
  </HeadingPairs>
  <TitlesOfParts>
    <vt:vector size="26" baseType="lpstr">
      <vt:lpstr>Arial</vt:lpstr>
      <vt:lpstr>Calibri</vt:lpstr>
      <vt:lpstr>Calibri Light</vt:lpstr>
      <vt:lpstr>Eras Light ITC</vt:lpstr>
      <vt:lpstr>Office-tema</vt:lpstr>
      <vt:lpstr>PowerPoint-presentation</vt:lpstr>
      <vt:lpstr>Filmklipp</vt:lpstr>
      <vt:lpstr>Grafik och design</vt:lpstr>
      <vt:lpstr>Meny design</vt:lpstr>
      <vt:lpstr>Asset Manager</vt:lpstr>
      <vt:lpstr>Asset Manager</vt:lpstr>
      <vt:lpstr>Asset Manager</vt:lpstr>
      <vt:lpstr>Asset Manager</vt:lpstr>
      <vt:lpstr>Levelformat</vt:lpstr>
      <vt:lpstr>Kollisioner</vt:lpstr>
      <vt:lpstr>Kollisioner</vt:lpstr>
      <vt:lpstr>Kollisioner</vt:lpstr>
      <vt:lpstr>Kollisioner</vt:lpstr>
      <vt:lpstr>Kollisioner</vt:lpstr>
      <vt:lpstr>Kollisioner</vt:lpstr>
      <vt:lpstr>Ljus</vt:lpstr>
      <vt:lpstr>Ljus</vt:lpstr>
      <vt:lpstr>AI - States</vt:lpstr>
      <vt:lpstr>AI - InSight</vt:lpstr>
      <vt:lpstr>AI – Pathfinding A*</vt:lpstr>
      <vt:lpstr>AI – Pathfinding in Action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PowerPoint-presentation</dc:title>
  <dc:creator>Narcisse Essicran</dc:creator>
  <cp:lastModifiedBy>Jonas Andersson</cp:lastModifiedBy>
  <cp:revision>30</cp:revision>
  <dcterms:created xsi:type="dcterms:W3CDTF">2015-05-24T11:41:27Z</dcterms:created>
  <dcterms:modified xsi:type="dcterms:W3CDTF">2015-05-25T13:42:09Z</dcterms:modified>
</cp:coreProperties>
</file>